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94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29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7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99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96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81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38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06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79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69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79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5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B83-6C05-4107-958F-8C726C3DD0AA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1DC5F-AEA1-4183-8BA5-E0DD1D37F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2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692696"/>
            <a:ext cx="7920880" cy="51125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28328" y="836712"/>
            <a:ext cx="7632848" cy="48245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74168" y="2319603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0" dirty="0" smtClean="0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0"/>
                <a:cs typeface="MV Boli" panose="02000500030200090000" pitchFamily="2" charset="0"/>
              </a:rPr>
              <a:t>Your</a:t>
            </a:r>
            <a:r>
              <a:rPr lang="en-GB" sz="12000" dirty="0" smtClean="0">
                <a:latin typeface="Brush Script MT" panose="03060802040406070304" pitchFamily="66" charset="0"/>
              </a:rPr>
              <a:t> </a:t>
            </a:r>
            <a:r>
              <a:rPr lang="en-GB" sz="12000" dirty="0" smtClean="0">
                <a:solidFill>
                  <a:schemeClr val="accent6">
                    <a:lumMod val="75000"/>
                  </a:schemeClr>
                </a:solidFill>
                <a:latin typeface="Brush Script MT" panose="03060802040406070304" pitchFamily="66" charset="0"/>
              </a:rPr>
              <a:t>Rowena</a:t>
            </a:r>
            <a:r>
              <a:rPr lang="en-GB" sz="12000" dirty="0" smtClean="0">
                <a:latin typeface="Brush Script MT" panose="03060802040406070304" pitchFamily="66" charset="0"/>
              </a:rPr>
              <a:t> </a:t>
            </a:r>
            <a:endParaRPr lang="en-GB" sz="12000" dirty="0">
              <a:latin typeface="Brush Script MT" panose="03060802040406070304" pitchFamily="66" charset="0"/>
            </a:endParaRPr>
          </a:p>
        </p:txBody>
      </p:sp>
      <p:pic>
        <p:nvPicPr>
          <p:cNvPr id="1026" name="Picture 2" descr="C:\Users\LK79134\Pictures\images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28959"/>
            <a:ext cx="1637827" cy="100438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71600" y="2028959"/>
            <a:ext cx="7344816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072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Legal &amp; General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King, Laura</dc:creator>
  <cp:lastModifiedBy>Mags</cp:lastModifiedBy>
  <cp:revision>6</cp:revision>
  <dcterms:created xsi:type="dcterms:W3CDTF">2015-01-12T10:34:12Z</dcterms:created>
  <dcterms:modified xsi:type="dcterms:W3CDTF">2015-03-10T12:28:53Z</dcterms:modified>
</cp:coreProperties>
</file>